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6EF39-69DB-4D76-B791-9144EDD8E797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88640-1A8B-43D6-8F7F-B197D0599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75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34714763-7B16-4B4F-AF3E-03D9CBA82268}" type="datetime1">
              <a:rPr lang="cs-CZ" smtClean="0"/>
              <a:t>27.6.2013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4522-56D2-4775-B8A0-45FBF0BC223B}" type="datetime1">
              <a:rPr lang="cs-CZ" smtClean="0"/>
              <a:t>27.6.2013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CBFB-694E-4EBC-880D-5E5FFC00A015}" type="datetime1">
              <a:rPr lang="cs-CZ" smtClean="0"/>
              <a:t>27.6.2013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D48C-3751-45A1-A1FE-D0AD390F9BDC}" type="datetime1">
              <a:rPr lang="cs-CZ" smtClean="0"/>
              <a:t>27.6.2013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4AE7CE13-E393-44D1-849D-A023E73F5630}" type="datetime1">
              <a:rPr lang="cs-CZ" smtClean="0"/>
              <a:t>27.6.2013</a:t>
            </a:fld>
            <a:endParaRPr lang="cs-C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E9FC263-4282-4EEF-92AD-94F648BAB1A9}" type="datetime1">
              <a:rPr lang="cs-CZ" smtClean="0"/>
              <a:t>27.6.2013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7E05E27-AC8B-4AE3-BE37-D592E939FC7E}" type="datetime1">
              <a:rPr lang="cs-CZ" smtClean="0"/>
              <a:t>27.6.2013</a:t>
            </a:fld>
            <a:endParaRPr lang="cs-C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E10C-1A97-43D3-8AD5-6CCA914378DB}" type="datetime1">
              <a:rPr lang="cs-CZ" smtClean="0"/>
              <a:t>27.6.2013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525B-0F68-47E0-ABFB-71C55E9DBDC2}" type="datetime1">
              <a:rPr lang="cs-CZ" smtClean="0"/>
              <a:t>27.6.2013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078CF89-4F1C-4D66-AFEC-65E9BE0D575E}" type="datetime1">
              <a:rPr lang="cs-CZ" smtClean="0"/>
              <a:t>27.6.2013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1690-3B11-48B4-A77E-5F686FA29AB0}" type="datetime1">
              <a:rPr lang="cs-CZ" smtClean="0"/>
              <a:t>27.6.2013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EBA89F69-5F2C-422B-973E-1AE7D766B8D1}" type="datetime1">
              <a:rPr lang="cs-CZ" smtClean="0"/>
              <a:t>27.6.2013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VY_32_INOVACE_ 19 Civilizační choroby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D5816763-0E12-4622-819F-16672F75386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nemoc&amp;ex=1#ai:MC900299073|" TargetMode="External"/><Relationship Id="rId2" Type="http://schemas.openxmlformats.org/officeDocument/2006/relationships/hyperlink" Target="http://office.microsoft.com/cs-cz/images/results.aspx?qu=nemoc&amp;ex=1#ai:MC900389226|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ffice.microsoft.com/cs-cz/images/results.aspx?qu=deprase&amp;ex=1#ai:MC900433818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CIVILIZAČNÍ CHOROBY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0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244000" cy="617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3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je označení pro skupinu nemocí, které se častěji vyskytují ve vyspělých zemích než v zemích třetího světa. Předpokládá se, že jsou důsledkem moderního městského životního stylu.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54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Za příčiny těchto chorob se považují zejména:</a:t>
            </a:r>
          </a:p>
          <a:p>
            <a:r>
              <a:rPr lang="cs-CZ" sz="2800" dirty="0"/>
              <a:t>konzumace průmyslově vyráběných potravin</a:t>
            </a:r>
          </a:p>
          <a:p>
            <a:r>
              <a:rPr lang="cs-CZ" sz="2800" dirty="0"/>
              <a:t>příjem kaloricky bohatých potravin (zejména tučných a slaných jídel)</a:t>
            </a:r>
          </a:p>
          <a:p>
            <a:r>
              <a:rPr lang="cs-CZ" sz="2800" dirty="0"/>
              <a:t>nadměrná konzumace jídla, alkoholu a cigaret</a:t>
            </a:r>
          </a:p>
          <a:p>
            <a:r>
              <a:rPr lang="cs-CZ" sz="2800" dirty="0"/>
              <a:t>nadměrný a trvalý stres</a:t>
            </a:r>
          </a:p>
          <a:p>
            <a:r>
              <a:rPr lang="cs-CZ" sz="2800" dirty="0"/>
              <a:t>nedostatek fyzického pohybu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0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Mezi civilizační choroby se obvykle zahrnují:</a:t>
            </a:r>
          </a:p>
          <a:p>
            <a:r>
              <a:rPr lang="cs-CZ" sz="3200" dirty="0"/>
              <a:t>Ateroskleróza = kornatění tepen</a:t>
            </a:r>
          </a:p>
          <a:p>
            <a:r>
              <a:rPr lang="cs-CZ" sz="3200" dirty="0"/>
              <a:t>infarkt myokardu</a:t>
            </a:r>
          </a:p>
          <a:p>
            <a:r>
              <a:rPr lang="cs-CZ" sz="3200" dirty="0"/>
              <a:t>cévní mozková </a:t>
            </a:r>
            <a:r>
              <a:rPr lang="cs-CZ" sz="3200" dirty="0" smtClean="0"/>
              <a:t>příhoda = mrtvice </a:t>
            </a:r>
            <a:endParaRPr lang="cs-CZ" sz="3200" dirty="0"/>
          </a:p>
          <a:p>
            <a:r>
              <a:rPr lang="cs-CZ" sz="3200" dirty="0" smtClean="0"/>
              <a:t>Hypertenze = vysoký krevní tlak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032" y="3501008"/>
            <a:ext cx="1980000" cy="22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41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Obezita = tloušťka</a:t>
            </a:r>
            <a:endParaRPr lang="cs-CZ" sz="3200" dirty="0"/>
          </a:p>
          <a:p>
            <a:r>
              <a:rPr lang="cs-CZ" sz="3200" dirty="0"/>
              <a:t>diabetes </a:t>
            </a:r>
            <a:r>
              <a:rPr lang="cs-CZ" sz="3200" dirty="0" err="1" smtClean="0"/>
              <a:t>mellitus</a:t>
            </a:r>
            <a:r>
              <a:rPr lang="cs-CZ" sz="3200" dirty="0" smtClean="0"/>
              <a:t> = cukrovka</a:t>
            </a:r>
            <a:endParaRPr lang="cs-CZ" sz="3200" dirty="0"/>
          </a:p>
          <a:p>
            <a:r>
              <a:rPr lang="cs-CZ" sz="3200" dirty="0"/>
              <a:t>rakovina</a:t>
            </a:r>
          </a:p>
          <a:p>
            <a:r>
              <a:rPr lang="cs-CZ" sz="3200" dirty="0"/>
              <a:t>revmatické nemoci</a:t>
            </a:r>
          </a:p>
          <a:p>
            <a:r>
              <a:rPr lang="cs-CZ" sz="3200" dirty="0"/>
              <a:t>předčasné porody a potraty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96952"/>
            <a:ext cx="3275856" cy="222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62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některé vrozené vývojové vady nervového systému novorozenců</a:t>
            </a:r>
          </a:p>
          <a:p>
            <a:r>
              <a:rPr lang="cs-CZ" sz="2400" dirty="0"/>
              <a:t>Alzheimerova </a:t>
            </a:r>
            <a:r>
              <a:rPr lang="cs-CZ" sz="2400" dirty="0" smtClean="0"/>
              <a:t>choroba = postupná demence</a:t>
            </a:r>
            <a:endParaRPr lang="cs-CZ" sz="2400" dirty="0"/>
          </a:p>
          <a:p>
            <a:r>
              <a:rPr lang="cs-CZ" sz="2400" dirty="0"/>
              <a:t>chronický únavový syndrom</a:t>
            </a:r>
          </a:p>
          <a:p>
            <a:r>
              <a:rPr lang="cs-CZ" sz="2400" dirty="0"/>
              <a:t>zácpa</a:t>
            </a:r>
          </a:p>
          <a:p>
            <a:r>
              <a:rPr lang="cs-CZ" sz="2400" dirty="0"/>
              <a:t>syndrom vyhoření</a:t>
            </a:r>
          </a:p>
          <a:p>
            <a:r>
              <a:rPr lang="cs-CZ" sz="2400" dirty="0"/>
              <a:t>deprese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  <p:pic>
        <p:nvPicPr>
          <p:cNvPr id="4098" name="Picture 2" descr="C:\Users\Markova\AppData\Local\Microsoft\Windows\Temporary Internet Files\Low\Content.IE5\HJWOK2NU\MC9004338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4328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09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1/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://office.microsoft.com/cs-cz/images/results.aspx?qu=nemoc&amp;ex=1#ai:MC900389226</a:t>
            </a:r>
            <a:r>
              <a:rPr lang="cs-CZ" dirty="0" smtClean="0">
                <a:hlinkClick r:id="rId2"/>
              </a:rPr>
              <a:t>|</a:t>
            </a:r>
            <a:endParaRPr lang="cs-CZ" dirty="0" smtClean="0"/>
          </a:p>
          <a:p>
            <a:r>
              <a:rPr lang="cs-CZ" dirty="0"/>
              <a:t>2/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office.microsoft.com/cs-cz/images/results.aspx?qu=nemoc&amp;ex=1#ai:MC900299073|</a:t>
            </a:r>
            <a:endParaRPr lang="cs-CZ" dirty="0" smtClean="0"/>
          </a:p>
          <a:p>
            <a:r>
              <a:rPr lang="cs-CZ"/>
              <a:t>3/ </a:t>
            </a:r>
            <a:r>
              <a:rPr lang="cs-CZ">
                <a:hlinkClick r:id="rId4"/>
              </a:rPr>
              <a:t>http://</a:t>
            </a:r>
            <a:r>
              <a:rPr lang="cs-CZ">
                <a:hlinkClick r:id="rId4"/>
              </a:rPr>
              <a:t>office.microsoft.com/cs-cz/images/results.aspx?qu=deprase&amp;ex=1#ai:MC900433818</a:t>
            </a:r>
            <a:r>
              <a:rPr lang="cs-CZ" smtClean="0">
                <a:hlinkClick r:id="rId4"/>
              </a:rPr>
              <a:t>|</a:t>
            </a:r>
            <a:endParaRPr lang="cs-CZ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VY_32_INOVACE_ 19 Civilizační choroby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299107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12</TotalTime>
  <Words>183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Macro</vt:lpstr>
      <vt:lpstr>CIVILIZAČNÍ CHOROBY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CIVILIZAČNÍ CHOROBY</dc:title>
  <dc:creator>Markova</dc:creator>
  <cp:lastModifiedBy>Markova</cp:lastModifiedBy>
  <cp:revision>2</cp:revision>
  <dcterms:created xsi:type="dcterms:W3CDTF">2013-06-27T19:48:56Z</dcterms:created>
  <dcterms:modified xsi:type="dcterms:W3CDTF">2013-06-27T20:01:10Z</dcterms:modified>
</cp:coreProperties>
</file>